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300ce82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4300ce8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4300ce8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4300ce8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300ce8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300ce8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300ce82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300ce82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4300ce82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4300ce82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300ce82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300ce82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300ce82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300ce8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4300ce82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4300ce82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300ce8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300ce8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300ce8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4300ce8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4300ce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4300ce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4300ce8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4300ce8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300ce8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4300ce8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300ce8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300ce8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300ce82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300ce8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300ce82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4300ce82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4300ce8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4300ce8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4300ce82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4300ce82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4300ce82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4300ce82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4300ce82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4300ce82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4300ce82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4300ce82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4300ce8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64300ce8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4300ce82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4300ce82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300ce82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300ce82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4300ce82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4300ce82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4300ce82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4300ce82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4300ce82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4300ce82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4300ce8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4300ce8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300ce8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300ce8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85d29b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85d29b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8b91e7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8b91e7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8b91e7c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8b91e7c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4300ce8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4300ce8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8b91e7c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8b91e7c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8b91e7c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8b91e7c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8b91e7c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8b91e7c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300ce8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300ce8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4300ce8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4300ce8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300ce8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300ce8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4300ce8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4300ce8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4300ce8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4300ce8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get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728"/>
            <a:ext cx="9144003" cy="471204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3135850" y="781825"/>
            <a:ext cx="7479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4943625" y="3468275"/>
            <a:ext cx="4026600" cy="1284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This is the default .gitignore file for go projects.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.gitignore file tells git / github to not track these files listed here (it ignores these files, thus, .gitignore)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696" y="0"/>
            <a:ext cx="57546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4011150" y="382400"/>
            <a:ext cx="7479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4302575" y="1942300"/>
            <a:ext cx="2561100" cy="133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4302575" y="3337125"/>
            <a:ext cx="2561100" cy="173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8"/>
          <p:cNvCxnSpPr>
            <a:endCxn id="106" idx="1"/>
          </p:cNvCxnSpPr>
          <p:nvPr/>
        </p:nvCxnSpPr>
        <p:spPr>
          <a:xfrm>
            <a:off x="3379775" y="2163400"/>
            <a:ext cx="922800" cy="44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8"/>
          <p:cNvSpPr txBox="1"/>
          <p:nvPr/>
        </p:nvSpPr>
        <p:spPr>
          <a:xfrm rot="475">
            <a:off x="1381452" y="1767075"/>
            <a:ext cx="2171100" cy="553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always ignore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these webstorm files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>
            <a:off x="3379775" y="3459675"/>
            <a:ext cx="922800" cy="44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8"/>
          <p:cNvSpPr txBox="1"/>
          <p:nvPr/>
        </p:nvSpPr>
        <p:spPr>
          <a:xfrm rot="869">
            <a:off x="1178153" y="3062924"/>
            <a:ext cx="2374500" cy="553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sometimes ignore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these other files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3637225" y="0"/>
            <a:ext cx="4792800" cy="461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7554875" y="271925"/>
            <a:ext cx="1087800" cy="3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5345325" y="3365275"/>
            <a:ext cx="2260500" cy="97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3722200" y="543875"/>
            <a:ext cx="2541000" cy="106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5438275" y="1648050"/>
            <a:ext cx="11478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5438275" y="1648050"/>
            <a:ext cx="11478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5667725" y="3424150"/>
            <a:ext cx="1955100" cy="86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/>
          <p:nvPr/>
        </p:nvSpPr>
        <p:spPr>
          <a:xfrm>
            <a:off x="6399100" y="3679125"/>
            <a:ext cx="781800" cy="43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"/>
          <p:cNvSpPr txBox="1"/>
          <p:nvPr/>
        </p:nvSpPr>
        <p:spPr>
          <a:xfrm rot="-2700000">
            <a:off x="-203237" y="2119831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577325" y="4494925"/>
            <a:ext cx="1751100" cy="5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use webstorm for github commits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3318"/>
            <a:ext cx="9144002" cy="423686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8260200" y="1784600"/>
            <a:ext cx="773400" cy="46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/>
        </p:nvSpPr>
        <p:spPr>
          <a:xfrm rot="-2700000">
            <a:off x="-170185" y="823650"/>
            <a:ext cx="2571465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Create a new github repo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8" y="0"/>
            <a:ext cx="82238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/>
          <p:nvPr/>
        </p:nvSpPr>
        <p:spPr>
          <a:xfrm>
            <a:off x="460050" y="3347700"/>
            <a:ext cx="2556900" cy="14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commits at terminal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using “git log”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28600"/>
            <a:ext cx="82296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commits at terminal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using “git log”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961"/>
            <a:ext cx="9144001" cy="434557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551850" y="2268425"/>
            <a:ext cx="7946400" cy="49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commits on github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9" name="Google Shape;189;p29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commits at github.com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/>
          <p:nvPr/>
        </p:nvSpPr>
        <p:spPr>
          <a:xfrm>
            <a:off x="586375" y="416400"/>
            <a:ext cx="3280200" cy="67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929" y="0"/>
            <a:ext cx="76601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04" y="0"/>
            <a:ext cx="82461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400"/>
            <a:ext cx="914400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5925"/>
            <a:ext cx="9144000" cy="43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setting the Go SDK path in webstorm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setting the Go SDK path in webstorm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225"/>
            <a:ext cx="9144000" cy="48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setting the Go SDK path in webstorm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51"/>
            <a:ext cx="9144000" cy="498059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1070750" y="4232050"/>
            <a:ext cx="1818600" cy="51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/>
        </p:nvSpPr>
        <p:spPr>
          <a:xfrm rot="-2700000">
            <a:off x="-170185" y="823650"/>
            <a:ext cx="2571465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Create a new github repo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893000" y="3637250"/>
            <a:ext cx="1818600" cy="51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/>
          <p:nvPr/>
        </p:nvSpPr>
        <p:spPr>
          <a:xfrm>
            <a:off x="7486900" y="152950"/>
            <a:ext cx="1087800" cy="3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7"/>
          <p:cNvSpPr/>
          <p:nvPr/>
        </p:nvSpPr>
        <p:spPr>
          <a:xfrm>
            <a:off x="6186100" y="3526150"/>
            <a:ext cx="1300800" cy="85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7"/>
          <p:cNvSpPr/>
          <p:nvPr/>
        </p:nvSpPr>
        <p:spPr>
          <a:xfrm>
            <a:off x="3015725" y="1978925"/>
            <a:ext cx="944400" cy="3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pushing our changes to github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101" y="0"/>
            <a:ext cx="5665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/>
          <p:nvPr/>
        </p:nvSpPr>
        <p:spPr>
          <a:xfrm>
            <a:off x="2531900" y="1614075"/>
            <a:ext cx="1487700" cy="38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8"/>
          <p:cNvSpPr txBox="1"/>
          <p:nvPr/>
        </p:nvSpPr>
        <p:spPr>
          <a:xfrm rot="-2700000">
            <a:off x="6010193" y="3419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re-creating hello world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checking git log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get</a:t>
            </a:r>
            <a:endParaRPr/>
          </a:p>
        </p:txBody>
      </p:sp>
      <p:sp>
        <p:nvSpPr>
          <p:cNvPr id="254" name="Google Shape;254;p39"/>
          <p:cNvSpPr txBox="1"/>
          <p:nvPr>
            <p:ph idx="1" type="subTitle"/>
          </p:nvPr>
        </p:nvSpPr>
        <p:spPr>
          <a:xfrm>
            <a:off x="144475" y="2840050"/>
            <a:ext cx="8804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and install packages and dependencies</a:t>
            </a:r>
            <a:endParaRPr/>
          </a:p>
        </p:txBody>
      </p:sp>
      <p:sp>
        <p:nvSpPr>
          <p:cNvPr id="255" name="Google Shape;255;p39"/>
          <p:cNvSpPr txBox="1"/>
          <p:nvPr/>
        </p:nvSpPr>
        <p:spPr>
          <a:xfrm rot="-2700000">
            <a:off x="-288307" y="1121735"/>
            <a:ext cx="3422114" cy="60203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let’s see how go get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goes and gets code so we can use it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3548700" y="3553525"/>
            <a:ext cx="5595300" cy="1590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 get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allows us to go get code → this brings the code into our workspace where we can use it.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I’m going to “go get” the </a:t>
            </a:r>
            <a:r>
              <a:rPr b="1" lang="en">
                <a:solidFill>
                  <a:srgbClr val="FF0000"/>
                </a:solidFill>
              </a:rPr>
              <a:t>golangtraining</a:t>
            </a:r>
            <a:r>
              <a:rPr lang="en">
                <a:solidFill>
                  <a:srgbClr val="FF0000"/>
                </a:solidFill>
              </a:rPr>
              <a:t> code we just created …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… but first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9789"/>
            <a:ext cx="9144001" cy="3303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0"/>
          <p:cNvCxnSpPr/>
          <p:nvPr/>
        </p:nvCxnSpPr>
        <p:spPr>
          <a:xfrm>
            <a:off x="4995800" y="677700"/>
            <a:ext cx="1433700" cy="145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40"/>
          <p:cNvSpPr txBox="1"/>
          <p:nvPr/>
        </p:nvSpPr>
        <p:spPr>
          <a:xfrm>
            <a:off x="0" y="0"/>
            <a:ext cx="5595300" cy="860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… I’m going to rename my package so that when I “go get” the golangtraining package, it won’t already exist in my workspace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idx="1" type="subTitle"/>
          </p:nvPr>
        </p:nvSpPr>
        <p:spPr>
          <a:xfrm>
            <a:off x="0" y="2179350"/>
            <a:ext cx="91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get github.com/goestoeleven/golangtraining</a:t>
            </a:r>
            <a:endParaRPr/>
          </a:p>
        </p:txBody>
      </p:sp>
      <p:sp>
        <p:nvSpPr>
          <p:cNvPr id="269" name="Google Shape;269;p41"/>
          <p:cNvSpPr txBox="1"/>
          <p:nvPr/>
        </p:nvSpPr>
        <p:spPr>
          <a:xfrm>
            <a:off x="0" y="0"/>
            <a:ext cx="3857700" cy="434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Now I’ll run this command at the terminal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069"/>
            <a:ext cx="9143999" cy="268336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0" y="0"/>
            <a:ext cx="3857700" cy="434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Now I’ll run this command at the terminal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2258"/>
            <a:ext cx="9143999" cy="30789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3"/>
          <p:cNvCxnSpPr/>
          <p:nvPr/>
        </p:nvCxnSpPr>
        <p:spPr>
          <a:xfrm rot="10800000">
            <a:off x="6925975" y="2183950"/>
            <a:ext cx="1215000" cy="75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43"/>
          <p:cNvSpPr txBox="1"/>
          <p:nvPr/>
        </p:nvSpPr>
        <p:spPr>
          <a:xfrm>
            <a:off x="5286300" y="2927950"/>
            <a:ext cx="3857700" cy="608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And you can see, it went and got that code then added it to my workspace.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create a new github </a:t>
            </a:r>
            <a:r>
              <a:rPr b="1" lang="en" sz="1200">
                <a:solidFill>
                  <a:srgbClr val="0000FF"/>
                </a:solidFill>
              </a:rPr>
              <a:t>repo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clone the repo to your desktop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choose the correct location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sequentially organizing go code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idiomatic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.gitignore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.gitignore settings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using webstorm for github commits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checking commits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using “</a:t>
            </a:r>
            <a:r>
              <a:rPr b="1" lang="en" sz="1200">
                <a:solidFill>
                  <a:srgbClr val="0000FF"/>
                </a:solidFill>
              </a:rPr>
              <a:t>git log</a:t>
            </a:r>
            <a:r>
              <a:rPr lang="en" sz="1200"/>
              <a:t>” at terminal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on github.com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re-creating “hello world”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go get</a:t>
            </a:r>
            <a:endParaRPr b="1" sz="1200">
              <a:solidFill>
                <a:srgbClr val="0000FF"/>
              </a:solidFill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000" y="3285400"/>
            <a:ext cx="4773999" cy="1858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457200" y="738500"/>
            <a:ext cx="8457000" cy="4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you haven’t done so already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create a github.com account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create a repo for this class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/>
              <a:t>add a .gitignore file</a:t>
            </a:r>
            <a:endParaRPr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are using webstorm, modify the .gitignore file appropriately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lang="en">
                <a:solidFill>
                  <a:srgbClr val="FF0000"/>
                </a:solidFill>
              </a:rPr>
              <a:t>take a screenshot of your .gitignore file</a:t>
            </a:r>
            <a:endParaRPr>
              <a:solidFill>
                <a:srgbClr val="FF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put the screenshot in your Google Drive document which you will submit for this assignment</a:t>
            </a:r>
            <a:endParaRPr sz="1200">
              <a:solidFill>
                <a:srgbClr val="00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note: taking screenshots only applies to students taking my course; if you are viewing these resources and you are not in my course, please please please do not randomly send me screenshots.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8" y="0"/>
            <a:ext cx="876014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/>
          <p:nvPr/>
        </p:nvSpPr>
        <p:spPr>
          <a:xfrm>
            <a:off x="6152650" y="4427525"/>
            <a:ext cx="1869600" cy="46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clone repo to your computer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457200" y="738500"/>
            <a:ext cx="8457000" cy="44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the “hello world” program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commit your code to github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look at your “hello world” code on github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lang="en">
                <a:solidFill>
                  <a:srgbClr val="FF0000"/>
                </a:solidFill>
              </a:rPr>
              <a:t>take a screenshot of this</a:t>
            </a:r>
            <a:endParaRPr>
              <a:solidFill>
                <a:srgbClr val="FF0000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</a:pPr>
            <a:r>
              <a:rPr lang="en" sz="1200">
                <a:solidFill>
                  <a:srgbClr val="000000"/>
                </a:solidFill>
              </a:rPr>
              <a:t>put the screenshot in your Google Drive document which you will submit for this assignment</a:t>
            </a:r>
            <a:endParaRPr sz="1200">
              <a:solidFill>
                <a:srgbClr val="000000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(I am not going to repeat these instructions again, so remember to put screenshots in your Google Drive document when you see “take a screenshot of this”)</a:t>
            </a: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run </a:t>
            </a:r>
            <a:r>
              <a:rPr b="1" lang="en" sz="2400">
                <a:solidFill>
                  <a:srgbClr val="0000FF"/>
                </a:solidFill>
              </a:rPr>
              <a:t>git log</a:t>
            </a:r>
            <a:r>
              <a:rPr b="1" lang="en" sz="2400"/>
              <a:t> </a:t>
            </a:r>
            <a:r>
              <a:rPr lang="en" sz="2400"/>
              <a:t>at the terminal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FF0000"/>
                </a:solidFill>
              </a:rPr>
              <a:t>take a screenshot of this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get</a:t>
            </a:r>
            <a:endParaRPr/>
          </a:p>
        </p:txBody>
      </p:sp>
      <p:sp>
        <p:nvSpPr>
          <p:cNvPr id="318" name="Google Shape;318;p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godoc.org to find some package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run </a:t>
            </a:r>
            <a:r>
              <a:rPr b="1" lang="en" sz="2400">
                <a:solidFill>
                  <a:srgbClr val="0000FF"/>
                </a:solidFill>
              </a:rPr>
              <a:t>go get</a:t>
            </a:r>
            <a:r>
              <a:rPr b="1" lang="en" sz="2400"/>
              <a:t> </a:t>
            </a:r>
            <a:r>
              <a:rPr lang="en" sz="2400"/>
              <a:t>at the terminal to get that package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look in finder to see where that package was stored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lang="en">
                <a:solidFill>
                  <a:srgbClr val="FF0000"/>
                </a:solidFill>
              </a:rPr>
              <a:t>take a screenshot of this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delete the package from your workspace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0322"/>
            <a:ext cx="9143998" cy="396285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/>
          <p:nvPr/>
        </p:nvSpPr>
        <p:spPr>
          <a:xfrm>
            <a:off x="0" y="424900"/>
            <a:ext cx="747900" cy="46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clone repo to your computer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7596"/>
            <a:ext cx="9144002" cy="300830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/>
          <p:nvPr/>
        </p:nvSpPr>
        <p:spPr>
          <a:xfrm>
            <a:off x="0" y="909300"/>
            <a:ext cx="747900" cy="46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clone repo to your computer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1" y="0"/>
            <a:ext cx="6230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1971575" y="1555150"/>
            <a:ext cx="2319900" cy="304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4656975" y="2276400"/>
            <a:ext cx="4026600" cy="1459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Example of folder structure: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not idiomatic go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shouldn’t start packages (folders) with a number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I use this style, however, for storing sequentially organized files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275" y="3768900"/>
            <a:ext cx="3531725" cy="1374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4444550" y="2328475"/>
            <a:ext cx="7479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open your repo in webstorm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3565"/>
            <a:ext cx="9144000" cy="311637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237975" y="951775"/>
            <a:ext cx="7479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 rot="-2700000">
            <a:off x="-203237" y="903456"/>
            <a:ext cx="2797173" cy="583787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open your repo in webstorm ...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